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0" r:id="rId8"/>
    <p:sldId id="268" r:id="rId9"/>
    <p:sldId id="269" r:id="rId10"/>
    <p:sldId id="270" r:id="rId11"/>
    <p:sldId id="261" r:id="rId12"/>
    <p:sldId id="264" r:id="rId13"/>
    <p:sldId id="262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9C4588-16BD-46CC-A9CA-4B91ED1C3DA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8EFA3C-CD95-4685-B088-81573A194B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9C4588-16BD-46CC-A9CA-4B91ED1C3DA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8EFA3C-CD95-4685-B088-81573A194B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9C4588-16BD-46CC-A9CA-4B91ED1C3DA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8EFA3C-CD95-4685-B088-81573A194B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9C4588-16BD-46CC-A9CA-4B91ED1C3DA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8EFA3C-CD95-4685-B088-81573A194B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9C4588-16BD-46CC-A9CA-4B91ED1C3DA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8EFA3C-CD95-4685-B088-81573A194B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9C4588-16BD-46CC-A9CA-4B91ED1C3DA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8EFA3C-CD95-4685-B088-81573A194B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9C4588-16BD-46CC-A9CA-4B91ED1C3DA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8EFA3C-CD95-4685-B088-81573A194B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9C4588-16BD-46CC-A9CA-4B91ED1C3DA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8EFA3C-CD95-4685-B088-81573A194B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9C4588-16BD-46CC-A9CA-4B91ED1C3DA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8EFA3C-CD95-4685-B088-81573A194B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9C4588-16BD-46CC-A9CA-4B91ED1C3DA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8EFA3C-CD95-4685-B088-81573A194B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9C4588-16BD-46CC-A9CA-4B91ED1C3DA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8EFA3C-CD95-4685-B088-81573A194B2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19C4588-16BD-46CC-A9CA-4B91ED1C3DA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F8EFA3C-CD95-4685-B088-81573A194B2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Российская неделя школьного питания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24802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331 школа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05.04.2023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804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Флешмоб</a:t>
            </a:r>
            <a:r>
              <a:rPr lang="ru-RU" dirty="0" smtClean="0"/>
              <a:t> «Съешь </a:t>
            </a:r>
            <a:r>
              <a:rPr lang="ru-RU" dirty="0" smtClean="0"/>
              <a:t>яблоко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jskor\Desktop\Morkovka\bbdcd764-a6d8-466b-98e7-cfc441077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3518000" cy="469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skor\Desktop\Morkovka\f1b9a3a8-d286-4798-97da-816b354feb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83506"/>
            <a:ext cx="3491881" cy="465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561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рисунков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jskor\Desktop\ФОто\page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4308" y="103925"/>
            <a:ext cx="3024336" cy="391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skor\Desktop\ФОто\page_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40652" y="1592194"/>
            <a:ext cx="3186840" cy="412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565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 «10 фактов о продуктах»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jskor\Desktop\ФОто\page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825708" cy="495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skor\Desktop\ФОто\page_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1"/>
            <a:ext cx="3825708" cy="495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54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Проект «10 фактов о продуктах»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jskor\Desktop\ФОто\page_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78369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jskor\Desktop\ФОто\page_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9436"/>
            <a:ext cx="38393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86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Составление полезного меню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jskor\Desktop\ФОто\page_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1419" y="106813"/>
            <a:ext cx="300469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skor\Desktop\ФОто\page_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38416" y="1575374"/>
            <a:ext cx="3171628" cy="410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643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Выставки. Беседы.</a:t>
            </a:r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548680"/>
            <a:ext cx="3143959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620688"/>
            <a:ext cx="2582525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077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Выставки. Беседы.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jskor\Desktop\ФОто\01fd0c39-e915-4be1-b0ae-32921372cf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4" y="512851"/>
            <a:ext cx="360040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skor\Desktop\ФОто\d8216345-bfd8-4b1f-8665-497c8dcafca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512851"/>
            <a:ext cx="3608471" cy="481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841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Классные часы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676655" y="2679192"/>
            <a:ext cx="3822192" cy="344728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004048" y="840846"/>
            <a:ext cx="3172129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803650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53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Экскурсии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jskor\Desktop\ФОто\2c666d15-a9e2-4645-811d-d0ea9ef4e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075757" cy="305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skor\Desktop\ФОто\23eb28f8-b6a1-49ba-9bbe-d1d1fb010b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118" y="526726"/>
            <a:ext cx="3567410" cy="475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766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jskor\Desktop\ФОто\26476e5b-efee-4b22-a708-a8e703dd1dc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07" y="548680"/>
            <a:ext cx="3683868" cy="491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skor\Desktop\ФОто\21425554-078b-4d39-a5bd-73caebe71c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18867"/>
            <a:ext cx="4047678" cy="303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606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Флешмоб</a:t>
            </a:r>
            <a:r>
              <a:rPr lang="ru-RU" dirty="0" smtClean="0"/>
              <a:t> «Съешь </a:t>
            </a:r>
            <a:r>
              <a:rPr lang="ru-RU" dirty="0" smtClean="0"/>
              <a:t>яблоко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jskor\Desktop\Morkovka\0d565624-e7de-452f-9304-249c8d4d64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3478412" cy="463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skor\Desktop\Morkovka\3fa2efe2-dcc6-404f-8759-17e995f90a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623653"/>
            <a:ext cx="3476187" cy="46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304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Флешмоб</a:t>
            </a:r>
            <a:r>
              <a:rPr lang="ru-RU" dirty="0" smtClean="0"/>
              <a:t> «Съешь </a:t>
            </a:r>
            <a:r>
              <a:rPr lang="ru-RU" dirty="0" smtClean="0"/>
              <a:t>яблоко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jskor\Desktop\Morkovka\4e614d45-dbc9-467f-a5bd-b3f527764b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489405" cy="46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skor\Desktop\Morkovka\6f8025a0-b2b3-43f5-9ea5-fe8dd7c692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37" y="592709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698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Флешмоб</a:t>
            </a:r>
            <a:r>
              <a:rPr lang="ru-RU" dirty="0" smtClean="0"/>
              <a:t> «Съешь </a:t>
            </a:r>
            <a:r>
              <a:rPr lang="ru-RU" dirty="0" smtClean="0"/>
              <a:t>яблоко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jskor\Desktop\Morkovka\108c353f-e471-42fb-8f26-036eb7fb3d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438227" cy="458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skor\Desktop\Morkovka\4881d599-c5e4-4e41-832f-de85215e41f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004982" cy="300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0577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70</TotalTime>
  <Words>58</Words>
  <Application>Microsoft Office PowerPoint</Application>
  <PresentationFormat>Экран (4:3)</PresentationFormat>
  <Paragraphs>23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Аспект</vt:lpstr>
      <vt:lpstr>Российская неделя школьного питания</vt:lpstr>
      <vt:lpstr>Выставки. Беседы.</vt:lpstr>
      <vt:lpstr>Выставки. Беседы.</vt:lpstr>
      <vt:lpstr>Классные часы</vt:lpstr>
      <vt:lpstr>Экскурсии</vt:lpstr>
      <vt:lpstr>Экскурсии</vt:lpstr>
      <vt:lpstr>Флешмоб «Съешь яблоко»</vt:lpstr>
      <vt:lpstr>Флешмоб «Съешь яблоко»</vt:lpstr>
      <vt:lpstr>Флешмоб «Съешь яблоко»</vt:lpstr>
      <vt:lpstr>Флешмоб «Съешь яблоко»</vt:lpstr>
      <vt:lpstr>Конкурс рисунков</vt:lpstr>
      <vt:lpstr>Проект «10 фактов о продуктах»</vt:lpstr>
      <vt:lpstr>Проект «10 фактов о продуктах»</vt:lpstr>
      <vt:lpstr>Составление полезного меню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Российская неделя школьного питания</dc:title>
  <dc:creator>205</dc:creator>
  <cp:lastModifiedBy>Евгения Скорнякова</cp:lastModifiedBy>
  <cp:revision>8</cp:revision>
  <dcterms:created xsi:type="dcterms:W3CDTF">2022-11-23T13:40:54Z</dcterms:created>
  <dcterms:modified xsi:type="dcterms:W3CDTF">2023-04-06T19:49:03Z</dcterms:modified>
</cp:coreProperties>
</file>